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3960" r:id="rId2"/>
    <p:sldMasterId id="2147484008" r:id="rId3"/>
    <p:sldMasterId id="2147484020" r:id="rId4"/>
    <p:sldMasterId id="2147484044" r:id="rId5"/>
  </p:sldMasterIdLst>
  <p:notesMasterIdLst>
    <p:notesMasterId r:id="rId16"/>
  </p:notesMasterIdLst>
  <p:sldIdLst>
    <p:sldId id="257" r:id="rId6"/>
    <p:sldId id="309" r:id="rId7"/>
    <p:sldId id="310" r:id="rId8"/>
    <p:sldId id="315" r:id="rId9"/>
    <p:sldId id="311" r:id="rId10"/>
    <p:sldId id="312" r:id="rId11"/>
    <p:sldId id="313" r:id="rId12"/>
    <p:sldId id="316" r:id="rId13"/>
    <p:sldId id="314" r:id="rId14"/>
    <p:sldId id="318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28" autoAdjust="0"/>
  </p:normalViewPr>
  <p:slideViewPr>
    <p:cSldViewPr>
      <p:cViewPr>
        <p:scale>
          <a:sx n="90" d="100"/>
          <a:sy n="90" d="100"/>
        </p:scale>
        <p:origin x="-540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0CECB-394A-44C7-B387-E20DB91F385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8D8C2-A1A0-452E-AF69-4AAAA7CE1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3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8D8C2-A1A0-452E-AF69-4AAAA7CE1D9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8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92522B-97A7-4472-A513-F02018D2D66D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February 11, 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9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February 11, 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February 11, 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2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February 11, 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97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56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February 11, 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00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49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26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94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92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4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11, 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47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32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69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78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30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13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19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80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34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85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3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February 11, 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27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93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4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19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95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58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16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22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26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30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20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February 11, 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43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76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982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06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52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072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494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61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609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361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8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February 11, 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721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2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548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09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712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107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6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February 11, 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3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February 11, 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February 11, 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9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February 11, 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5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February 11, 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7D0EFEE-2756-4A20-BF2A-63F0A94F99AC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February 11, 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38DF745-7D3F-47F4-83A3-874385CFAA6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7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5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3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11,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6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881425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Свислочский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районный исполнительный комитет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672072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Календарный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график по вовлечению в хозяйственный оборот объектов недвижимого имущества, находящихся в собственности Свислочского района, на 2020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45344"/>
            <a:ext cx="2520280" cy="28024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98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25727"/>
              </p:ext>
            </p:extLst>
          </p:nvPr>
        </p:nvGraphicFramePr>
        <p:xfrm>
          <a:off x="3635897" y="1808650"/>
          <a:ext cx="5400598" cy="4063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5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5422">
                  <a:extLst>
                    <a:ext uri="{9D8B030D-6E8A-4147-A177-3AD203B41FA5}">
                      <a16:colId xmlns="" xmlns:a16="http://schemas.microsoft.com/office/drawing/2014/main" val="42616583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Свислочский район, агрогородок 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Ханчицы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улица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Центральная,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12А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Балансодержатель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Свислочское районное унитарное предприятие жилищно-коммунального хозяйства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045306"/>
                  </a:ext>
                </a:extLst>
              </a:tr>
              <a:tr h="119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капитальном строении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Инвентарный номер: 413/С-20306,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413/С-20410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площадь:  82,4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Назначение: здание специализированное коммунального хозяйства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Составные части: 2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пристройки, мощение бетонное, сарай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be-BY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постройки: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1972</a:t>
                      </a:r>
                    </a:p>
                    <a:p>
                      <a:r>
                        <a:rPr lang="be-BY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какого момента не используется: планируется не использовать с </a:t>
                      </a:r>
                      <a:r>
                        <a:rPr lang="be-BY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01.11.</a:t>
                      </a:r>
                      <a:r>
                        <a:rPr lang="be-BY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года</a:t>
                      </a:r>
                      <a:endParaRPr lang="be-BY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8082949"/>
                  </a:ext>
                </a:extLst>
              </a:tr>
              <a:tr h="430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земельном участке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Кадастровый номер: 425282411101000073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Целевое назначение: для обслуживания здания бани и сарая</a:t>
                      </a:r>
                    </a:p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площадь га: 0,0422</a:t>
                      </a:r>
                    </a:p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kern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капитальных строений на земельном участке: 2</a:t>
                      </a:r>
                      <a:endParaRPr lang="ru-RU" altLang="ru-RU" sz="1300" kern="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5013921"/>
                  </a:ext>
                </a:extLst>
              </a:tr>
              <a:tr h="275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вовлечения: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Безвозмездная передача в частную собственность</a:t>
                      </a:r>
                      <a:endParaRPr lang="ru-RU" altLang="ru-RU" sz="13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539833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333374"/>
            <a:ext cx="8784975" cy="7193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бани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6" y="1656184"/>
            <a:ext cx="3013932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6" y="4149080"/>
            <a:ext cx="295022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481285"/>
              </p:ext>
            </p:extLst>
          </p:nvPr>
        </p:nvGraphicFramePr>
        <p:xfrm>
          <a:off x="3851920" y="1412776"/>
          <a:ext cx="5184575" cy="5056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0398">
                  <a:extLst>
                    <a:ext uri="{9D8B030D-6E8A-4147-A177-3AD203B41FA5}">
                      <a16:colId xmlns="" xmlns:a16="http://schemas.microsoft.com/office/drawing/2014/main" val="4261658303"/>
                    </a:ext>
                  </a:extLst>
                </a:gridCol>
              </a:tblGrid>
              <a:tr h="238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Свислочь, ул. Калиновского, 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Балансодержатель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Отдел образования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Свислочского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районного исполнительного комитета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045306"/>
                  </a:ext>
                </a:extLst>
              </a:tr>
              <a:tr h="1661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капитальном строении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Инвентарный номер: 413/С-19933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площадь (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.): 1713,10</a:t>
                      </a:r>
                    </a:p>
                    <a:p>
                      <a:pPr algn="just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Назначение: здание специализированное для образования и воспитания  </a:t>
                      </a:r>
                      <a:endParaRPr lang="be-BY" sz="13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altLang="ru-RU" sz="1300" kern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Составные части: подвал, пристройка, сараи, мощение, забор, ворота, калитка</a:t>
                      </a:r>
                    </a:p>
                    <a:p>
                      <a:r>
                        <a:rPr lang="be-BY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постройки: 1960</a:t>
                      </a:r>
                    </a:p>
                    <a:p>
                      <a:r>
                        <a:rPr lang="be-BY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используется</a:t>
                      </a:r>
                      <a:r>
                        <a:rPr lang="be-BY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</a:t>
                      </a:r>
                      <a:r>
                        <a:rPr lang="be-BY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ноябрья 2018 года</a:t>
                      </a:r>
                      <a:endParaRPr lang="be-BY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8082949"/>
                  </a:ext>
                </a:extLst>
              </a:tr>
              <a:tr h="1246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земельном участке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Целевое назначение:  для размещения объектов образования</a:t>
                      </a:r>
                      <a:r>
                        <a:rPr lang="ru-RU" alt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воспитания</a:t>
                      </a:r>
                      <a:endParaRPr lang="ru-RU" altLang="ru-RU" sz="13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площадь земельного участка га: 0,4948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капитальных строений на земельном участке: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5013921"/>
                  </a:ext>
                </a:extLst>
              </a:tr>
              <a:tr h="477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Начальная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цена продажи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407 262,65 рублей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5398334"/>
                  </a:ext>
                </a:extLst>
              </a:tr>
              <a:tr h="830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Проведенная работа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Прошло 3 аукциона, в том числе с понижением цены на 50%;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Объявлен аукцион  на 19</a:t>
                      </a:r>
                      <a:r>
                        <a:rPr lang="ru-RU" sz="1300" baseline="0" dirty="0" smtClean="0">
                          <a:effectLst/>
                          <a:latin typeface="Times New Roman"/>
                          <a:ea typeface="Times New Roman"/>
                        </a:rPr>
                        <a:t> декабря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2019 г. с понижением начальной цены</a:t>
                      </a:r>
                      <a:r>
                        <a:rPr lang="ru-RU" sz="13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 на 80% ;</a:t>
                      </a:r>
                      <a:r>
                        <a:rPr lang="ru-RU" sz="13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sz="1300" baseline="0" dirty="0" smtClean="0">
                          <a:effectLst/>
                          <a:latin typeface="Times New Roman"/>
                          <a:ea typeface="Times New Roman"/>
                        </a:rPr>
                        <a:t>цена продажи составит -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81 452,53 рублей.</a:t>
                      </a:r>
                      <a:endParaRPr lang="ru-RU" altLang="ru-RU" sz="13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333374"/>
            <a:ext cx="8784975" cy="7193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учебного корпуса № 1 </a:t>
            </a: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бывшей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Свислочской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средней школы № 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367240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IMG_20181114_1733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2" y="3861048"/>
            <a:ext cx="368332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227044"/>
              </p:ext>
            </p:extLst>
          </p:nvPr>
        </p:nvGraphicFramePr>
        <p:xfrm>
          <a:off x="3851920" y="2234216"/>
          <a:ext cx="5184575" cy="3499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84375">
                  <a:extLst>
                    <a:ext uri="{9D8B030D-6E8A-4147-A177-3AD203B41FA5}">
                      <a16:colId xmlns="" xmlns:a16="http://schemas.microsoft.com/office/drawing/2014/main" val="42616583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Свислочь, ул. Калиновского, 4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Балансодержатель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Отдел образования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Свислочского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районного исполнительного комитета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045306"/>
                  </a:ext>
                </a:extLst>
              </a:tr>
              <a:tr h="119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капитальном строении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инвентарный номер: 413/С-19934</a:t>
                      </a:r>
                    </a:p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площадь (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.): 549,50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Назначение: здание специализированное для образования и воспитания  </a:t>
                      </a:r>
                    </a:p>
                    <a:p>
                      <a:r>
                        <a:rPr lang="ru-RU" altLang="ru-RU" sz="1300" kern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Составные части: подвал</a:t>
                      </a:r>
                      <a:endParaRPr lang="be-BY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be-BY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постройки: 1960</a:t>
                      </a:r>
                    </a:p>
                    <a:p>
                      <a:r>
                        <a:rPr lang="be-BY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Не используется</a:t>
                      </a:r>
                      <a:r>
                        <a:rPr lang="be-BY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be-BY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ноября 2018 года</a:t>
                      </a:r>
                      <a:endParaRPr lang="be-BY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8082949"/>
                  </a:ext>
                </a:extLst>
              </a:tr>
              <a:tr h="430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земельном участке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Целевое назначение:  для размещения объектов образования</a:t>
                      </a:r>
                      <a:r>
                        <a:rPr lang="ru-RU" alt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воспитания</a:t>
                      </a:r>
                      <a:endParaRPr lang="ru-RU" altLang="ru-RU" sz="13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площадь земельного участка га: 0,1861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капитальных строений на земельном участке: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5013921"/>
                  </a:ext>
                </a:extLst>
              </a:tr>
              <a:tr h="275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Способ вовлечения: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Продажа</a:t>
                      </a:r>
                      <a:endParaRPr lang="ru-RU" altLang="ru-RU" sz="13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333374"/>
            <a:ext cx="8784975" cy="7193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учебного корпуса №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(столовая)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бывшей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Свислочской средней школы № 3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60040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IMG_20181114_1734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94196"/>
            <a:ext cx="3600400" cy="191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2950" cy="1162050"/>
          </a:xfrm>
        </p:spPr>
        <p:txBody>
          <a:bodyPr lIns="0" rIns="0" bIns="0">
            <a:normAutofit/>
          </a:bodyPr>
          <a:lstStyle/>
          <a:p>
            <a:pPr marL="484188"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latin typeface="Arial (Заголовки)"/>
              </a:rPr>
              <a:t>Комплекс объектов бывшей школы-интерната для детей с нарушением слуха, находящийся в оперативном управлении отдела образования, спорта и туризма Свислочского районного исполнительного комитета </a:t>
            </a:r>
            <a:endParaRPr lang="ru-RU" sz="1800" b="1" dirty="0" smtClean="0">
              <a:solidFill>
                <a:schemeClr val="tx1"/>
              </a:solidFill>
              <a:latin typeface="Arial (Заголовки)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923928" y="2276872"/>
            <a:ext cx="485775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Сведения о капитальном строении: </a:t>
            </a:r>
          </a:p>
          <a:p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детский сад-начальная школа</a:t>
            </a:r>
          </a:p>
          <a:p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инвентарные номера: 413/С-20126; 413/С-20127</a:t>
            </a:r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площадь (</a:t>
            </a:r>
            <a:r>
              <a:rPr lang="ru-RU" alt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.):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3562,1</a:t>
            </a:r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Назначение: здание специализированное для образования и воспитания  </a:t>
            </a:r>
          </a:p>
          <a:p>
            <a:pPr algn="just"/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Составные части: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здание учебного корпуса, здание нежилое, уборная, стадион, спортивные сооружения, забор, дорожка, многолетние насаждения</a:t>
            </a:r>
          </a:p>
          <a:p>
            <a:pPr algn="just"/>
            <a:r>
              <a:rPr lang="be-BY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be-BY" alt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постройки: </a:t>
            </a:r>
            <a:r>
              <a:rPr lang="be-BY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1962</a:t>
            </a:r>
            <a:endParaRPr lang="be-BY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канализационные 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водопроводные сети</a:t>
            </a:r>
            <a:endParaRPr lang="be-BY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be-BY" alt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какого момента не используется: </a:t>
            </a:r>
            <a:r>
              <a:rPr lang="be-BY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be-BY" alt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r>
              <a:rPr lang="be-BY" alt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be-BY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земельном участке:</a:t>
            </a:r>
          </a:p>
          <a:p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Кадастровый номер: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425255700001000560</a:t>
            </a:r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земельного участка га: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1,3970</a:t>
            </a:r>
          </a:p>
          <a:p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Способ вовлечения: продажа</a:t>
            </a:r>
          </a:p>
          <a:p>
            <a:endParaRPr lang="ru-RU" alt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231775" y="1628800"/>
            <a:ext cx="8829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just"/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Адрес: Свислочский район, </a:t>
            </a:r>
            <a:r>
              <a:rPr lang="ru-RU" altLang="ru-RU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г.п.Порозово</a:t>
            </a:r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ул.Я</a:t>
            </a:r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Коласа, 5, 5/1</a:t>
            </a:r>
            <a:endParaRPr lang="ru-RU" alt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Балансодержатель: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Отдел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Свислочского 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районного исполнительного комитета</a:t>
            </a: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5139"/>
            <a:ext cx="2900065" cy="218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2808312" cy="21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1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208224"/>
              </p:ext>
            </p:extLst>
          </p:nvPr>
        </p:nvGraphicFramePr>
        <p:xfrm>
          <a:off x="3707903" y="1808650"/>
          <a:ext cx="5328591" cy="3300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31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5422">
                  <a:extLst>
                    <a:ext uri="{9D8B030D-6E8A-4147-A177-3AD203B41FA5}">
                      <a16:colId xmlns="" xmlns:a16="http://schemas.microsoft.com/office/drawing/2014/main" val="42616583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indent="-722313" algn="just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Свислочь, улица Северная,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Балансодержатель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Свислочский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районный исполнительный комитет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045306"/>
                  </a:ext>
                </a:extLst>
              </a:tr>
              <a:tr h="119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капитальном строении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Инвентарный номер: 413/С-18960</a:t>
                      </a:r>
                    </a:p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площадь:  63,2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Назначение: здание специализированное розничной торговли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Составные части: погреб</a:t>
                      </a:r>
                    </a:p>
                    <a:p>
                      <a:r>
                        <a:rPr lang="be-BY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постройки: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1997 </a:t>
                      </a:r>
                    </a:p>
                    <a:p>
                      <a:r>
                        <a:rPr lang="be-BY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используется</a:t>
                      </a:r>
                      <a:r>
                        <a:rPr lang="be-BY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e-BY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января</a:t>
                      </a:r>
                      <a:r>
                        <a:rPr lang="be-BY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e-BY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.2019 года</a:t>
                      </a:r>
                      <a:endParaRPr lang="be-BY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8082949"/>
                  </a:ext>
                </a:extLst>
              </a:tr>
              <a:tr h="430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земельном участке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Кадастровый номер: 425250100001001593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Целевое назначение:</a:t>
                      </a:r>
                    </a:p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площадь га: 0,0142 </a:t>
                      </a:r>
                    </a:p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kern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капитальных строений на земельном участке: 1</a:t>
                      </a:r>
                      <a:endParaRPr lang="ru-RU" altLang="ru-RU" sz="1300" kern="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5013921"/>
                  </a:ext>
                </a:extLst>
              </a:tr>
              <a:tr h="275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 вовлечения: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Продажа</a:t>
                      </a:r>
                      <a:endParaRPr lang="ru-RU" altLang="ru-RU" sz="13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539833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333374"/>
            <a:ext cx="8784975" cy="7193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магазина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3456384" cy="206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4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975646"/>
              </p:ext>
            </p:extLst>
          </p:nvPr>
        </p:nvGraphicFramePr>
        <p:xfrm>
          <a:off x="3851920" y="1772816"/>
          <a:ext cx="5184573" cy="3841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8350">
                  <a:extLst>
                    <a:ext uri="{9D8B030D-6E8A-4147-A177-3AD203B41FA5}">
                      <a16:colId xmlns="" xmlns:a16="http://schemas.microsoft.com/office/drawing/2014/main" val="42616583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Свислочский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район,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 Большие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Михалки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46, 46 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Балансодержатель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Учреждение здравоохранения «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Свислочская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центральная районная больница»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045306"/>
                  </a:ext>
                </a:extLst>
              </a:tr>
              <a:tr h="119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капитальном строении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Инвентарный номер: 413/С-21568, 413/С-324</a:t>
                      </a:r>
                    </a:p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площадь (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.): 51,3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Назначение: здание специализированное здравоохранения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Составные части: сарай, погреб, уборная, забор дощатый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e-BY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постройки: 1967</a:t>
                      </a:r>
                    </a:p>
                    <a:p>
                      <a:r>
                        <a:rPr lang="be-BY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Не используется:</a:t>
                      </a:r>
                      <a:r>
                        <a:rPr lang="be-BY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</a:t>
                      </a:r>
                      <a:r>
                        <a:rPr lang="be-BY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ноября 2018 года.</a:t>
                      </a:r>
                      <a:endParaRPr lang="be-BY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8082949"/>
                  </a:ext>
                </a:extLst>
              </a:tr>
              <a:tr h="430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земельном участке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площадь земельного участка га:</a:t>
                      </a:r>
                    </a:p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0, 4948</a:t>
                      </a:r>
                    </a:p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капитальных строений на земельном участке: 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5013921"/>
                  </a:ext>
                </a:extLst>
              </a:tr>
              <a:tr h="275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 вовлечения: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Продажа</a:t>
                      </a:r>
                      <a:endParaRPr lang="ru-RU" altLang="ru-RU" sz="13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539833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333374"/>
            <a:ext cx="8784975" cy="7193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Фельдшерско-акушерский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пункт, д. Большие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Михалки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42А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40768"/>
            <a:ext cx="3477013" cy="260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07" y="4122873"/>
            <a:ext cx="3467117" cy="25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8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006849"/>
              </p:ext>
            </p:extLst>
          </p:nvPr>
        </p:nvGraphicFramePr>
        <p:xfrm>
          <a:off x="3777417" y="1303361"/>
          <a:ext cx="5184575" cy="3841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8350">
                  <a:extLst>
                    <a:ext uri="{9D8B030D-6E8A-4147-A177-3AD203B41FA5}">
                      <a16:colId xmlns="" xmlns:a16="http://schemas.microsoft.com/office/drawing/2014/main" val="42616583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Свислочский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Тиховоля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ул. Центральная, 78, 78/1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Балансодержатель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Учреждение здравоохранения «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Свислочская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центральная районная больница»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045306"/>
                  </a:ext>
                </a:extLst>
              </a:tr>
              <a:tr h="119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капитальном строении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Инвентарные номера: 413/С21566, 413/С-21567</a:t>
                      </a:r>
                    </a:p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площадь (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.): 113,0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Назначение: здание специализированное здравоохранения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Составные части: сарай,  уборная, ограждение</a:t>
                      </a:r>
                    </a:p>
                    <a:p>
                      <a:pPr algn="just"/>
                      <a:r>
                        <a:rPr lang="be-BY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постройки: 1968</a:t>
                      </a:r>
                    </a:p>
                    <a:p>
                      <a:r>
                        <a:rPr lang="be-BY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Не используется:</a:t>
                      </a:r>
                      <a:r>
                        <a:rPr lang="be-BY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</a:t>
                      </a:r>
                      <a:r>
                        <a:rPr lang="be-BY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ноября 2018 года</a:t>
                      </a:r>
                      <a:endParaRPr lang="be-BY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8082949"/>
                  </a:ext>
                </a:extLst>
              </a:tr>
              <a:tr h="430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земельном участке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площадь земельного участка га: 0,1099</a:t>
                      </a:r>
                    </a:p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капитальных строений на земельном участке: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5013921"/>
                  </a:ext>
                </a:extLst>
              </a:tr>
              <a:tr h="275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 вовлечения: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Продажа</a:t>
                      </a:r>
                      <a:endParaRPr lang="ru-RU" altLang="ru-RU" sz="13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539833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333374"/>
            <a:ext cx="8784975" cy="7193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Фельдшерско-акушерский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Тиховоля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F:\ПРОДАЖА 2019\Тиховоля ФАП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8" y="1412776"/>
            <a:ext cx="3530308" cy="240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2" y="3986750"/>
            <a:ext cx="3480924" cy="261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137962"/>
              </p:ext>
            </p:extLst>
          </p:nvPr>
        </p:nvGraphicFramePr>
        <p:xfrm>
          <a:off x="3347864" y="908721"/>
          <a:ext cx="5760640" cy="5167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81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22457">
                  <a:extLst>
                    <a:ext uri="{9D8B030D-6E8A-4147-A177-3AD203B41FA5}">
                      <a16:colId xmlns="" xmlns:a16="http://schemas.microsoft.com/office/drawing/2014/main" val="4261658303"/>
                    </a:ext>
                  </a:extLst>
                </a:gridCol>
              </a:tblGrid>
              <a:tr h="371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Свислочский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район, г. п. Порозово, ул. Полетаева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Балансодержатель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Учреждение здравоохранения «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Свислочская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центральная районная больница»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045306"/>
                  </a:ext>
                </a:extLst>
              </a:tr>
              <a:tr h="119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капитальном строении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Инвентарные номера: 413/С-20029, 413/С-20030, 413/С-20031, 413/С-20026, 413/С-20027, 413/С-20028, 413/С-20036, 413/С-3868, 413/С-3866, 413/С-3867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площадь (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.): 1103,43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Назначение: социальное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Составные части: главный корпус (усадебный дом) с двумя мансардами, погребом, закрытой террасой, уборная, три колодца, мощение асфальтобетонное; административный корпус с сенями; хирургический корпус с четырьмя сенями; прачечная и кухня с тремя сенями и погребом; котельная ; овощехранилище; гараж;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артскважина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; канализационная квартальная бытовая сеть с тремя отстойниками; водопроводная внутриквартальная сеть; многолетние зеленые насаждения</a:t>
                      </a:r>
                    </a:p>
                    <a:p>
                      <a:pPr algn="just"/>
                      <a:r>
                        <a:rPr lang="be-BY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постройки: 1800</a:t>
                      </a:r>
                    </a:p>
                    <a:p>
                      <a:r>
                        <a:rPr lang="be-BY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Остаточная стоимость: не определена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be-BY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используется:</a:t>
                      </a:r>
                      <a:r>
                        <a:rPr lang="be-BY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</a:t>
                      </a:r>
                      <a:r>
                        <a:rPr lang="be-BY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be-BY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8082949"/>
                  </a:ext>
                </a:extLst>
              </a:tr>
              <a:tr h="430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земельном участке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Кадастровый номер: 425255700001000160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Целевое назначение:</a:t>
                      </a:r>
                    </a:p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площадь земельного участка га: 4,3595</a:t>
                      </a:r>
                    </a:p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капитальных строений на земельном участке: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5013921"/>
                  </a:ext>
                </a:extLst>
              </a:tr>
              <a:tr h="275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Способ вовлечения: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Продажа</a:t>
                      </a:r>
                      <a:endParaRPr lang="ru-RU" altLang="ru-RU" sz="13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539833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333374"/>
            <a:ext cx="8784975" cy="7193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объектов бывшей усадьбы: усадебный дом, парк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96" y="1196752"/>
            <a:ext cx="2719844" cy="180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96" y="3087080"/>
            <a:ext cx="2719844" cy="178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96" y="5013176"/>
            <a:ext cx="2719844" cy="168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1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278286"/>
              </p:ext>
            </p:extLst>
          </p:nvPr>
        </p:nvGraphicFramePr>
        <p:xfrm>
          <a:off x="3923928" y="1246829"/>
          <a:ext cx="5040559" cy="4237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02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0340">
                  <a:extLst>
                    <a:ext uri="{9D8B030D-6E8A-4147-A177-3AD203B41FA5}">
                      <a16:colId xmlns="" xmlns:a16="http://schemas.microsoft.com/office/drawing/2014/main" val="42616583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defRPr/>
                      </a:pPr>
                      <a:r>
                        <a:rPr lang="ru-RU" sz="1300" b="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Свислочский район, д. Студеники, </a:t>
                      </a:r>
                      <a:r>
                        <a:rPr lang="ru-RU" sz="1300" b="0" dirty="0" err="1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ул.Центральная</a:t>
                      </a:r>
                      <a:r>
                        <a:rPr lang="ru-RU" sz="1300" b="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95</a:t>
                      </a:r>
                      <a:endParaRPr lang="ru-RU" sz="1300" b="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Балансодержатель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Отдел идеологической работы, культуры и по делам молодежи </a:t>
                      </a:r>
                      <a:r>
                        <a:rPr lang="ru-RU" sz="1300" dirty="0" err="1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Свислочского</a:t>
                      </a:r>
                      <a:r>
                        <a:rPr lang="ru-RU" sz="13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районного исполнительного комитета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045306"/>
                  </a:ext>
                </a:extLst>
              </a:tr>
              <a:tr h="119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капитальном строении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3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Инвентарный номер: 413/С-21350</a:t>
                      </a:r>
                    </a:p>
                    <a:p>
                      <a:r>
                        <a:rPr lang="ru-RU" altLang="ru-RU" sz="13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площадь:  216,3 </a:t>
                      </a:r>
                      <a:r>
                        <a:rPr lang="ru-RU" altLang="ru-RU" sz="1300" dirty="0" err="1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altLang="ru-RU" sz="13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3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Назначение: здание специализированное культурно-просветительного  зрелищного назначения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3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Составные части: 4 пристройки</a:t>
                      </a:r>
                    </a:p>
                    <a:p>
                      <a:pPr algn="just"/>
                      <a:r>
                        <a:rPr lang="be-BY" altLang="ru-RU" sz="13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постройки: </a:t>
                      </a:r>
                      <a:r>
                        <a:rPr lang="ru-RU" altLang="ru-RU" sz="13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1978 </a:t>
                      </a:r>
                    </a:p>
                    <a:p>
                      <a:r>
                        <a:rPr lang="ru-RU" altLang="ru-RU" sz="1300" kern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какого момента не используется: </a:t>
                      </a:r>
                      <a:endParaRPr lang="be-BY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8082949"/>
                  </a:ext>
                </a:extLst>
              </a:tr>
              <a:tr h="430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земельном участке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Кадастровый номер: 425281706601000172</a:t>
                      </a:r>
                    </a:p>
                    <a:p>
                      <a:r>
                        <a:rPr lang="ru-RU" altLang="ru-RU" sz="13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площадь земельного участка га: 0,1234 </a:t>
                      </a:r>
                    </a:p>
                    <a:p>
                      <a:pPr algn="just"/>
                      <a:r>
                        <a:rPr lang="ru-RU" altLang="ru-RU" sz="1300" kern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Целевое назначение:</a:t>
                      </a:r>
                    </a:p>
                    <a:p>
                      <a:pPr algn="just"/>
                      <a:r>
                        <a:rPr lang="ru-RU" altLang="ru-RU" sz="13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капитальных строений на земельном участке: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5013921"/>
                  </a:ext>
                </a:extLst>
              </a:tr>
              <a:tr h="275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 вовлечения: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046" marR="380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Продажа</a:t>
                      </a:r>
                      <a:endParaRPr lang="ru-RU" altLang="ru-RU" sz="13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539833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333374"/>
            <a:ext cx="8784975" cy="7193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Студеникский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сельский клуб</a:t>
            </a:r>
          </a:p>
        </p:txBody>
      </p:sp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8" y="1412776"/>
            <a:ext cx="3129339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13103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63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3059</TotalTime>
  <Words>1055</Words>
  <Application>Microsoft Office PowerPoint</Application>
  <PresentationFormat>Экран (4:3)</PresentationFormat>
  <Paragraphs>174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Тема Office</vt:lpstr>
      <vt:lpstr>1_Исполнительная</vt:lpstr>
      <vt:lpstr>1_Тема Office</vt:lpstr>
      <vt:lpstr>2_Тема Office</vt:lpstr>
      <vt:lpstr>4_Тема Office</vt:lpstr>
      <vt:lpstr>Презентация PowerPoint</vt:lpstr>
      <vt:lpstr>Презентация PowerPoint</vt:lpstr>
      <vt:lpstr>Презентация PowerPoint</vt:lpstr>
      <vt:lpstr>Комплекс объектов бывшей школы-интерната для детей с нарушением слуха, находящийся в оперативном управлении отдела образования, спорта и туризма Свислочского районного исполнительного комитета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212</cp:revision>
  <cp:lastPrinted>2018-01-24T07:57:47Z</cp:lastPrinted>
  <dcterms:created xsi:type="dcterms:W3CDTF">2016-02-03T11:58:37Z</dcterms:created>
  <dcterms:modified xsi:type="dcterms:W3CDTF">2020-02-11T06:31:05Z</dcterms:modified>
</cp:coreProperties>
</file>